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4660"/>
  </p:normalViewPr>
  <p:slideViewPr>
    <p:cSldViewPr snapToGrid="0">
      <p:cViewPr varScale="1">
        <p:scale>
          <a:sx n="25" d="100"/>
          <a:sy n="25" d="100"/>
        </p:scale>
        <p:origin x="60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456" y="341410"/>
            <a:ext cx="8144134" cy="1373070"/>
          </a:xfrm>
        </p:spPr>
        <p:txBody>
          <a:bodyPr/>
          <a:lstStyle/>
          <a:p>
            <a:pPr algn="ctr"/>
            <a:r>
              <a:rPr lang="nl-NL" dirty="0" smtClean="0"/>
              <a:t>Sikhisme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711361"/>
          </a:xfrm>
        </p:spPr>
        <p:txBody>
          <a:bodyPr/>
          <a:lstStyle/>
          <a:p>
            <a:pPr algn="l"/>
            <a:r>
              <a:rPr lang="nl-NL" dirty="0" smtClean="0"/>
              <a:t>Het sikhisme is een geloof die vooral in </a:t>
            </a:r>
            <a:r>
              <a:rPr lang="nl-NL" dirty="0"/>
              <a:t>I</a:t>
            </a:r>
            <a:r>
              <a:rPr lang="nl-NL" dirty="0" smtClean="0"/>
              <a:t>ndia voorkomt en vooral in de staten: Punjab en Haryana.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325" y="2769272"/>
            <a:ext cx="1333500" cy="1333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548384" y="2950464"/>
            <a:ext cx="5522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Punjab en </a:t>
            </a:r>
            <a:r>
              <a:rPr lang="nl-NL" sz="4400" dirty="0" err="1" smtClean="0"/>
              <a:t>Haryana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415699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Aantal mensen van Sikhisme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nl-NL" dirty="0" smtClean="0"/>
              <a:t>In Nederland leven ongeveer 8000 sikhs. Maar in </a:t>
            </a:r>
            <a:r>
              <a:rPr lang="nl-NL" dirty="0" err="1" smtClean="0"/>
              <a:t>punjab</a:t>
            </a:r>
            <a:r>
              <a:rPr lang="nl-NL" dirty="0" smtClean="0"/>
              <a:t> kan ik niet vinden.</a:t>
            </a: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45" y="2557462"/>
            <a:ext cx="5601271" cy="372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2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Rustdag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nl-NL" dirty="0" smtClean="0"/>
              <a:t>Maandag is de rustdag voor het Sikhisme.</a:t>
            </a:r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0" y="3076955"/>
            <a:ext cx="4951095" cy="332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Kleding en andere 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nl-NL" dirty="0" smtClean="0"/>
              <a:t>Ze dragen een tulband en een lang kleed, en ze eten anders.</a:t>
            </a:r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45" y="2996375"/>
            <a:ext cx="5223320" cy="347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05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Hun omgang met Hindoeïsme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nl-NL" dirty="0" smtClean="0"/>
              <a:t>Ze hebben juist veel hetzelfde. </a:t>
            </a:r>
          </a:p>
          <a:p>
            <a:r>
              <a:rPr lang="nl-NL" dirty="0" smtClean="0"/>
              <a:t>Dus ze gaan gewoon goed met elkaar om.</a:t>
            </a: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29" y="3011103"/>
            <a:ext cx="5235511" cy="34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32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32" y="2269808"/>
            <a:ext cx="3717036" cy="436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70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Geschiedenis (van Punjab)</a:t>
            </a:r>
          </a:p>
          <a:p>
            <a:r>
              <a:rPr lang="nl-NL" dirty="0" smtClean="0"/>
              <a:t>Geschiedenis (van </a:t>
            </a:r>
            <a:r>
              <a:rPr lang="nl-NL" dirty="0" err="1" smtClean="0"/>
              <a:t>Haryana</a:t>
            </a:r>
            <a:r>
              <a:rPr lang="nl-NL" dirty="0" smtClean="0"/>
              <a:t>)</a:t>
            </a:r>
          </a:p>
          <a:p>
            <a:r>
              <a:rPr lang="nl-NL" dirty="0" smtClean="0"/>
              <a:t>Neerslag en temperatuur</a:t>
            </a:r>
          </a:p>
          <a:p>
            <a:r>
              <a:rPr lang="nl-NL" dirty="0" smtClean="0"/>
              <a:t>Gewoonten</a:t>
            </a:r>
          </a:p>
          <a:p>
            <a:r>
              <a:rPr lang="nl-NL" dirty="0" smtClean="0"/>
              <a:t>Bodemgebruik</a:t>
            </a:r>
          </a:p>
          <a:p>
            <a:r>
              <a:rPr lang="nl-NL" dirty="0" smtClean="0"/>
              <a:t>Bevolkingsdichtheid</a:t>
            </a:r>
          </a:p>
          <a:p>
            <a:r>
              <a:rPr lang="nl-NL" dirty="0" smtClean="0"/>
              <a:t>Oppervlakte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55" y="2833496"/>
            <a:ext cx="5863067" cy="32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466" y="592074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68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(van Punjab)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nl-NL" dirty="0"/>
              <a:t>Vroeger leefden in het hele gebied Sikhs, maar bij de scheiding tussen India en Pakistan in 1947 zijn vele Sikhs verhuisd uit het gebied dat nu in Pakistan ligt.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7" y="630237"/>
            <a:ext cx="13287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50" y="2087165"/>
            <a:ext cx="5966079" cy="462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95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Geschiedenis(van </a:t>
            </a:r>
            <a:r>
              <a:rPr lang="nl-NL" dirty="0" err="1" smtClean="0"/>
              <a:t>Haryana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nl-NL" dirty="0"/>
              <a:t>Voor de onafhankelijkheid van India was de staat onderdeel van de Brits-Indische provincie Punjab. Na de onafhankelijkheid in 1947 werd het gebied onderdeel van de staat Punjab.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054" y="630238"/>
            <a:ext cx="13287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43" y="2190624"/>
            <a:ext cx="4050982" cy="42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16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Neerslag en temperatuur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nl-NL" dirty="0" smtClean="0"/>
              <a:t>De temperatuur is nu gemiddeld 60 graden Fahrenheit en omgerekend is dat ongeveer 36 graden </a:t>
            </a:r>
            <a:r>
              <a:rPr lang="nl-NL" dirty="0"/>
              <a:t>Celsius. Per jaar valt hier gemiddeld maar liefst 11.440 millimeter neerslag, waarvan de maanden juni en juli met ruim 2800 mm per maand veruit het natste zijn.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054" y="618046"/>
            <a:ext cx="13287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43" y="237744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219200" y="5986272"/>
            <a:ext cx="382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We hebben het allemaal van </a:t>
            </a:r>
            <a:r>
              <a:rPr lang="nl-NL" sz="1400" dirty="0"/>
              <a:t>P</a:t>
            </a:r>
            <a:r>
              <a:rPr lang="nl-NL" sz="1400" dirty="0" smtClean="0"/>
              <a:t>unjab gedaan, niet ook nog eens van </a:t>
            </a:r>
            <a:r>
              <a:rPr lang="nl-NL" sz="1400" dirty="0" err="1"/>
              <a:t>H</a:t>
            </a:r>
            <a:r>
              <a:rPr lang="nl-NL" sz="1400" dirty="0" err="1" smtClean="0"/>
              <a:t>aryana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86254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Bodemgebruik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nl-NL" dirty="0" smtClean="0"/>
              <a:t>Er is vooral veel landbouw( met name verbouwen ze daar rijst). Daarnaast ook mijnbouw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605854"/>
            <a:ext cx="13287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64" y="2711006"/>
            <a:ext cx="6364986" cy="37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1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Bevolkingsdichtheid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nl-NL" dirty="0"/>
              <a:t>De inwoners van de Punjab noemt men de </a:t>
            </a:r>
            <a:r>
              <a:rPr lang="nl-NL" dirty="0" err="1"/>
              <a:t>Punjabi's</a:t>
            </a:r>
            <a:r>
              <a:rPr lang="nl-NL" dirty="0"/>
              <a:t>. De staat heeft een bevolkingsaanwas van 10% en een bevolkingsdichtheid van 433/km².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618046"/>
            <a:ext cx="13287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28" y="2328672"/>
            <a:ext cx="5603367" cy="377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21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Oppervlakte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nl-NL" dirty="0" smtClean="0"/>
              <a:t>De oppervlakte van </a:t>
            </a:r>
            <a:r>
              <a:rPr lang="nl-NL" dirty="0" err="1" smtClean="0"/>
              <a:t>punjab</a:t>
            </a:r>
            <a:r>
              <a:rPr lang="nl-NL" dirty="0" smtClean="0"/>
              <a:t> is 50.362 vierkante km.</a:t>
            </a:r>
          </a:p>
          <a:p>
            <a:r>
              <a:rPr lang="nl-NL" dirty="0" smtClean="0"/>
              <a:t>Nederland daartegen over is ongeveer 40.000 vierkante km.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93662"/>
            <a:ext cx="13287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84" y="2395157"/>
            <a:ext cx="3723958" cy="412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7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 het Sikhisme zelf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Aantal mensen met dit godsdienst</a:t>
            </a:r>
          </a:p>
          <a:p>
            <a:r>
              <a:rPr lang="nl-NL" dirty="0" smtClean="0"/>
              <a:t>Rustdag</a:t>
            </a:r>
          </a:p>
          <a:p>
            <a:r>
              <a:rPr lang="nl-NL" dirty="0" smtClean="0"/>
              <a:t>Kleding en andere kenmerken</a:t>
            </a:r>
          </a:p>
          <a:p>
            <a:r>
              <a:rPr lang="nl-NL" dirty="0" smtClean="0"/>
              <a:t>Hun omgang met Hindoeïsme  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46" y="630238"/>
            <a:ext cx="1328737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03" y="2750820"/>
            <a:ext cx="5538107" cy="31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37518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72</TotalTime>
  <Words>317</Words>
  <Application>Microsoft Office PowerPoint</Application>
  <PresentationFormat>Breedbeeld</PresentationFormat>
  <Paragraphs>40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Berlijn</vt:lpstr>
      <vt:lpstr>Sikhisme</vt:lpstr>
      <vt:lpstr>Inleiding </vt:lpstr>
      <vt:lpstr>Geschiedenis (van Punjab)</vt:lpstr>
      <vt:lpstr>Geschiedenis(van Haryana)</vt:lpstr>
      <vt:lpstr>Neerslag en temperatuur</vt:lpstr>
      <vt:lpstr>Bodemgebruik</vt:lpstr>
      <vt:lpstr>Bevolkingsdichtheid</vt:lpstr>
      <vt:lpstr>Oppervlakte</vt:lpstr>
      <vt:lpstr>Nu het Sikhisme zelf</vt:lpstr>
      <vt:lpstr>Aantal mensen van Sikhisme</vt:lpstr>
      <vt:lpstr>Rustdag</vt:lpstr>
      <vt:lpstr>Kleding en andere kenmerken</vt:lpstr>
      <vt:lpstr>Hun omgang met Hindoeïsme </vt:lpstr>
      <vt:lpstr>Einde</vt:lpstr>
    </vt:vector>
  </TitlesOfParts>
  <Company>Calvijn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Sikhisme</dc:title>
  <dc:creator>Marnix Jansen</dc:creator>
  <cp:lastModifiedBy>Meulmeester thuis</cp:lastModifiedBy>
  <cp:revision>7</cp:revision>
  <dcterms:created xsi:type="dcterms:W3CDTF">2015-12-15T12:46:20Z</dcterms:created>
  <dcterms:modified xsi:type="dcterms:W3CDTF">2016-01-14T18:34:04Z</dcterms:modified>
</cp:coreProperties>
</file>